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твей Мещеряков" initials="ММ" lastIdx="1" clrIdx="0">
    <p:extLst>
      <p:ext uri="{19B8F6BF-5375-455C-9EA6-DF929625EA0E}">
        <p15:presenceInfo xmlns:p15="http://schemas.microsoft.com/office/powerpoint/2012/main" userId="b8c8ef7dd3dcb9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28T22:18:23.936" idx="1">
    <p:pos x="7044" y="39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27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5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56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48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8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73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36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85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47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3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97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2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8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13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7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120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10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D47872-64E4-478D-9D78-312E202CABD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2AAFA8-03AF-43B9-9438-6A06EAA19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2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9E95A-DEED-AFF6-7EC1-2733A16CB6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0E5F58-DB59-AFAD-C6E7-AFD49B006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0EF940-CB4C-5121-737D-D27551A50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06" y="0"/>
            <a:ext cx="10302632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CC9E1A-9912-9BC6-1ABA-4D99E69820E8}"/>
              </a:ext>
            </a:extLst>
          </p:cNvPr>
          <p:cNvSpPr txBox="1"/>
          <p:nvPr/>
        </p:nvSpPr>
        <p:spPr>
          <a:xfrm>
            <a:off x="1260629" y="967666"/>
            <a:ext cx="62853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Приготовление поварами школьной столовой горячего завтрака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6622F-C76D-2843-54BE-31C91A1EFD33}"/>
              </a:ext>
            </a:extLst>
          </p:cNvPr>
          <p:cNvSpPr txBox="1"/>
          <p:nvPr/>
        </p:nvSpPr>
        <p:spPr>
          <a:xfrm>
            <a:off x="1331650" y="2808259"/>
            <a:ext cx="3781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Технология приготовления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«Суп молочный с гречневой крупой»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689A1F-2D13-A581-F0CC-CE144FEC5C85}"/>
              </a:ext>
            </a:extLst>
          </p:cNvPr>
          <p:cNvSpPr txBox="1"/>
          <p:nvPr/>
        </p:nvSpPr>
        <p:spPr>
          <a:xfrm>
            <a:off x="2539014" y="5761608"/>
            <a:ext cx="618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МБОУ «Куйбышевская СОШ»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Всероссийский конкурс «Лучшая школьная столовая – 2023»</a:t>
            </a:r>
          </a:p>
        </p:txBody>
      </p:sp>
    </p:spTree>
    <p:extLst>
      <p:ext uri="{BB962C8B-B14F-4D97-AF65-F5344CB8AC3E}">
        <p14:creationId xmlns:p14="http://schemas.microsoft.com/office/powerpoint/2010/main" val="298475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661E5D8-8D04-FB9B-55C3-6A81BC909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Приятного аппетита!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FB9FDF80-766A-CF25-E15A-5255A11D3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594" y="2557463"/>
            <a:ext cx="4976812" cy="3317875"/>
          </a:xfrm>
        </p:spPr>
      </p:pic>
    </p:spTree>
    <p:extLst>
      <p:ext uri="{BB962C8B-B14F-4D97-AF65-F5344CB8AC3E}">
        <p14:creationId xmlns:p14="http://schemas.microsoft.com/office/powerpoint/2010/main" val="1212285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5E740776-48BF-86DE-9FB5-DE59A93B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Перед варкой крупу перебирают, промывают сначала теплой, затем горячей водой. Удаляют мучель и посторонние примеси.</a:t>
            </a:r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BA2F8DBF-E8F0-F5A1-F5DC-8FA0A3932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594" y="2557463"/>
            <a:ext cx="4976812" cy="3317875"/>
          </a:xfrm>
        </p:spPr>
      </p:pic>
    </p:spTree>
    <p:extLst>
      <p:ext uri="{BB962C8B-B14F-4D97-AF65-F5344CB8AC3E}">
        <p14:creationId xmlns:p14="http://schemas.microsoft.com/office/powerpoint/2010/main" val="204749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A8F2D-BE18-55F1-6284-9713D281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Молоко смешанное с водой нагревают до кипения.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49DABC0E-3262-2D5A-A024-C3EA33B2364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2642923"/>
            <a:ext cx="4718050" cy="3145366"/>
          </a:xfrm>
        </p:spPr>
      </p:pic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69029937-089E-F2A5-7162-3622B4D4EE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725" y="2642923"/>
            <a:ext cx="4718050" cy="3145366"/>
          </a:xfrm>
        </p:spPr>
      </p:pic>
    </p:spTree>
    <p:extLst>
      <p:ext uri="{BB962C8B-B14F-4D97-AF65-F5344CB8AC3E}">
        <p14:creationId xmlns:p14="http://schemas.microsoft.com/office/powerpoint/2010/main" val="344011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1422-6BD3-D6DF-EDC2-E0F62173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Засыпают подготовленную крупу и варят 10 – 15 минут до полуготовности при непрерывном помешивании.</a:t>
            </a:r>
          </a:p>
        </p:txBody>
      </p:sp>
      <p:pic>
        <p:nvPicPr>
          <p:cNvPr id="16" name="Объект 15">
            <a:extLst>
              <a:ext uri="{FF2B5EF4-FFF2-40B4-BE49-F238E27FC236}">
                <a16:creationId xmlns:a16="http://schemas.microsoft.com/office/drawing/2014/main" id="{CFF641DC-5575-6866-2205-93CE5C55E1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2643056"/>
            <a:ext cx="4718050" cy="3145100"/>
          </a:xfrm>
        </p:spPr>
      </p:pic>
      <p:pic>
        <p:nvPicPr>
          <p:cNvPr id="18" name="Объект 17">
            <a:extLst>
              <a:ext uri="{FF2B5EF4-FFF2-40B4-BE49-F238E27FC236}">
                <a16:creationId xmlns:a16="http://schemas.microsoft.com/office/drawing/2014/main" id="{79D81934-C8D0-5363-FBEB-D17C99933F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725" y="2642923"/>
            <a:ext cx="4718050" cy="3145366"/>
          </a:xfrm>
        </p:spPr>
      </p:pic>
    </p:spTree>
    <p:extLst>
      <p:ext uri="{BB962C8B-B14F-4D97-AF65-F5344CB8AC3E}">
        <p14:creationId xmlns:p14="http://schemas.microsoft.com/office/powerpoint/2010/main" val="165635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568B98D-754F-A8DC-E40E-1305CCA1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Добавляют соль, сахар. На медленном огне варят до готовности.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222833D1-F5C5-CFF4-9395-61FADB813C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2643050"/>
            <a:ext cx="4718050" cy="3145112"/>
          </a:xfrm>
        </p:spPr>
      </p:pic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42FAA7C5-5167-42D2-1AEF-1DCA14A189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725" y="2642923"/>
            <a:ext cx="4718050" cy="3145366"/>
          </a:xfrm>
        </p:spPr>
      </p:pic>
    </p:spTree>
    <p:extLst>
      <p:ext uri="{BB962C8B-B14F-4D97-AF65-F5344CB8AC3E}">
        <p14:creationId xmlns:p14="http://schemas.microsoft.com/office/powerpoint/2010/main" val="205961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DC6C9-67D0-830B-691C-B347ECB08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Готовый суп заправляют растопленным и доведенным до кипения сливочным маслом.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5F1197C-49E2-A2E3-55E4-D2282E9289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2642923"/>
            <a:ext cx="4718050" cy="3145366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7A3D9FB9-E4C8-A4ED-858A-120500E02D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725" y="2642923"/>
            <a:ext cx="4718050" cy="3145366"/>
          </a:xfrm>
        </p:spPr>
      </p:pic>
    </p:spTree>
    <p:extLst>
      <p:ext uri="{BB962C8B-B14F-4D97-AF65-F5344CB8AC3E}">
        <p14:creationId xmlns:p14="http://schemas.microsoft.com/office/powerpoint/2010/main" val="2856892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97222-6A5C-FE0B-DFD8-62211ECC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подачи: +60… +65℃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2 часа с момента приготовления.</a:t>
            </a:r>
          </a:p>
        </p:txBody>
      </p:sp>
      <p:pic>
        <p:nvPicPr>
          <p:cNvPr id="18" name="Объект 17">
            <a:extLst>
              <a:ext uri="{FF2B5EF4-FFF2-40B4-BE49-F238E27FC236}">
                <a16:creationId xmlns:a16="http://schemas.microsoft.com/office/drawing/2014/main" id="{66D5CD5C-C046-FC47-5B86-F7DB97E378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2642923"/>
            <a:ext cx="4718050" cy="3145366"/>
          </a:xfrm>
        </p:spPr>
      </p:pic>
      <p:pic>
        <p:nvPicPr>
          <p:cNvPr id="20" name="Объект 19">
            <a:extLst>
              <a:ext uri="{FF2B5EF4-FFF2-40B4-BE49-F238E27FC236}">
                <a16:creationId xmlns:a16="http://schemas.microsoft.com/office/drawing/2014/main" id="{BBD0D221-0983-12B3-C1A7-445B74E69C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725" y="2642923"/>
            <a:ext cx="4718050" cy="3145366"/>
          </a:xfrm>
        </p:spPr>
      </p:pic>
    </p:spTree>
    <p:extLst>
      <p:ext uri="{BB962C8B-B14F-4D97-AF65-F5344CB8AC3E}">
        <p14:creationId xmlns:p14="http://schemas.microsoft.com/office/powerpoint/2010/main" val="85541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>
            <a:extLst>
              <a:ext uri="{FF2B5EF4-FFF2-40B4-BE49-F238E27FC236}">
                <a16:creationId xmlns:a16="http://schemas.microsoft.com/office/drawing/2014/main" id="{EEDD0170-32D7-3BAE-30FC-8E3190661C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" name="Подзаголовок 21">
            <a:extLst>
              <a:ext uri="{FF2B5EF4-FFF2-40B4-BE49-F238E27FC236}">
                <a16:creationId xmlns:a16="http://schemas.microsoft.com/office/drawing/2014/main" id="{5AF3DBAF-979B-EE35-E3C0-604F78EBF1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39719225-01BD-D83D-832A-83F8A20C3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08" y="62144"/>
            <a:ext cx="10296095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5DA9ACE5-EF69-1956-99D7-37DC45209E73}"/>
              </a:ext>
            </a:extLst>
          </p:cNvPr>
          <p:cNvSpPr/>
          <p:nvPr/>
        </p:nvSpPr>
        <p:spPr>
          <a:xfrm>
            <a:off x="2938509" y="301841"/>
            <a:ext cx="6391922" cy="8877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приготовления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«Чай с сахаром»</a:t>
            </a:r>
          </a:p>
        </p:txBody>
      </p:sp>
    </p:spTree>
    <p:extLst>
      <p:ext uri="{BB962C8B-B14F-4D97-AF65-F5344CB8AC3E}">
        <p14:creationId xmlns:p14="http://schemas.microsoft.com/office/powerpoint/2010/main" val="153659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EB9388B-DB97-3447-034B-7A9D60F7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88" y="874451"/>
            <a:ext cx="4053479" cy="188568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Чайник ополаскивают горячей кипяченой водой, кладут в него чай по норме и заливают его кипятком. Настаивают 5 – 10 минут.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CE386D82-304D-109C-B269-E1E1FBA0F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1134" y="3031064"/>
            <a:ext cx="4412202" cy="2952485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Заварку процеживают, добавляют вместе с сахаром в кипящую воду и доводят до кипения. Разливают готовый чай в стаканы или чашки.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подачи: +60… +65℃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2 часа с момента приготовления.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7E9FC461-8E82-B6B1-8962-DF7525606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138" y="1605492"/>
            <a:ext cx="5470525" cy="3647016"/>
          </a:xfrm>
        </p:spPr>
      </p:pic>
    </p:spTree>
    <p:extLst>
      <p:ext uri="{BB962C8B-B14F-4D97-AF65-F5344CB8AC3E}">
        <p14:creationId xmlns:p14="http://schemas.microsoft.com/office/powerpoint/2010/main" val="1843793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TM02900743[[fn=Натуральные материалы]]</Template>
  <TotalTime>129</TotalTime>
  <Words>198</Words>
  <Application>Microsoft Office PowerPoint</Application>
  <PresentationFormat>Широкоэкранный</PresentationFormat>
  <Paragraphs>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Garamond</vt:lpstr>
      <vt:lpstr>Times New Roman</vt:lpstr>
      <vt:lpstr>Натуральные материалы</vt:lpstr>
      <vt:lpstr>Презентация PowerPoint</vt:lpstr>
      <vt:lpstr>1. Перед варкой крупу перебирают, промывают сначала теплой, затем горячей водой. Удаляют мучель и посторонние примеси.</vt:lpstr>
      <vt:lpstr>2. Молоко смешанное с водой нагревают до кипения.</vt:lpstr>
      <vt:lpstr>3. Засыпают подготовленную крупу и варят 10 – 15 минут до полуготовности при непрерывном помешивании.</vt:lpstr>
      <vt:lpstr>4. Добавляют соль, сахар. На медленном огне варят до готовности.</vt:lpstr>
      <vt:lpstr>5. Готовый суп заправляют растопленным и доведенным до кипения сливочным маслом.</vt:lpstr>
      <vt:lpstr>Температура подачи: +60… +65℃ Срок реализации: 2 часа с момента приготовления.</vt:lpstr>
      <vt:lpstr>Презентация PowerPoint</vt:lpstr>
      <vt:lpstr>Чайник ополаскивают горячей кипяченой водой, кладут в него чай по норме и заливают его кипятком. Настаивают 5 – 10 минут.</vt:lpstr>
      <vt:lpstr>Приятного аппетита!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Матвей Мещеряков</dc:creator>
  <cp:lastModifiedBy>Матвей Мещеряков</cp:lastModifiedBy>
  <cp:revision>21</cp:revision>
  <dcterms:created xsi:type="dcterms:W3CDTF">2023-11-28T17:42:50Z</dcterms:created>
  <dcterms:modified xsi:type="dcterms:W3CDTF">2023-11-28T19:51:51Z</dcterms:modified>
</cp:coreProperties>
</file>