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73" r:id="rId2"/>
    <p:sldId id="258" r:id="rId3"/>
    <p:sldId id="257" r:id="rId4"/>
    <p:sldId id="277" r:id="rId5"/>
    <p:sldId id="276" r:id="rId6"/>
    <p:sldId id="278" r:id="rId7"/>
    <p:sldId id="260" r:id="rId8"/>
    <p:sldId id="282" r:id="rId9"/>
    <p:sldId id="283" r:id="rId10"/>
    <p:sldId id="281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700238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7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18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42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7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53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15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18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8934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0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97166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76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3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6965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2065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09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4145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7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</p:sldLayoutIdLst>
  <p:transition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2428868"/>
            <a:ext cx="3520440" cy="38957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953124" y="3786190"/>
            <a:ext cx="3270124" cy="25384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981200" y="214290"/>
            <a:ext cx="3520440" cy="2214578"/>
          </a:xfrm>
        </p:spPr>
        <p:txBody>
          <a:bodyPr>
            <a:normAutofit/>
          </a:bodyPr>
          <a:lstStyle/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622"/>
          </a:xfr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320040"/>
            <a:ext cx="11449272" cy="8047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Коротко об уникальности наших детей…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E4AFCF-646A-06B0-7BA1-A537C550D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052736"/>
            <a:ext cx="3037706" cy="384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18C8C7-3EC1-2046-02A7-103B8366314F}"/>
              </a:ext>
            </a:extLst>
          </p:cNvPr>
          <p:cNvSpPr txBox="1"/>
          <p:nvPr/>
        </p:nvSpPr>
        <p:spPr>
          <a:xfrm>
            <a:off x="191344" y="4941168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Конкурс «Пасхальный сувенир»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403F75-41DF-3C42-70CD-459D0D6E7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83671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607A75-A629-D224-AFA1-514A69C24E9E}"/>
              </a:ext>
            </a:extLst>
          </p:cNvPr>
          <p:cNvSpPr txBox="1"/>
          <p:nvPr/>
        </p:nvSpPr>
        <p:spPr>
          <a:xfrm>
            <a:off x="7759328" y="3933056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Конкурс «Российская школьная весна»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759BA7-8345-8071-5831-6E86F4C724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63" y="1048891"/>
            <a:ext cx="4108817" cy="281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7AE42F3-F2C6-2B16-948A-9BF5B550D8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4302388"/>
            <a:ext cx="4499914" cy="238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7E99A1-77BC-7F5F-B5DD-D649954E13E1}"/>
              </a:ext>
            </a:extLst>
          </p:cNvPr>
          <p:cNvSpPr txBox="1"/>
          <p:nvPr/>
        </p:nvSpPr>
        <p:spPr>
          <a:xfrm>
            <a:off x="4551936" y="3958705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Фестиваль Первых</a:t>
            </a:r>
          </a:p>
        </p:txBody>
      </p:sp>
    </p:spTree>
    <p:extLst>
      <p:ext uri="{BB962C8B-B14F-4D97-AF65-F5344CB8AC3E}">
        <p14:creationId xmlns:p14="http://schemas.microsoft.com/office/powerpoint/2010/main" val="1471207421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2060848"/>
            <a:ext cx="8278546" cy="1656184"/>
          </a:xfrm>
        </p:spPr>
        <p:txBody>
          <a:bodyPr anchor="t"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Благодарю за внимание!!!</a:t>
            </a: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214290"/>
            <a:ext cx="7776864" cy="92869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Я - Куратор  «ДВИЖЕНИЯ ПЕРВЫХ»</a:t>
            </a:r>
            <a:br>
              <a:rPr lang="ru-RU" sz="2800" dirty="0"/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DD9618-4B47-0867-B8B2-078875E5B2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764704"/>
            <a:ext cx="3456384" cy="2444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E3B6B7-4E46-C825-CBA6-8170DB87E1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2984"/>
            <a:ext cx="3654152" cy="2444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66B182-9B4F-089B-33B5-AE8F0999A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103" y="764704"/>
            <a:ext cx="4032448" cy="236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6ED477-D392-EF83-356E-BF6E6EB1BA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782659"/>
            <a:ext cx="3744416" cy="236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196212-94CD-23D3-2808-039E7CB5CA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573016"/>
            <a:ext cx="4228350" cy="238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F9FF8E-F200-EBB2-096F-4D13E61256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12" y="3775625"/>
            <a:ext cx="3150096" cy="236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7368" y="-459432"/>
            <a:ext cx="10657184" cy="5112568"/>
          </a:xfrm>
        </p:spPr>
        <p:txBody>
          <a:bodyPr anchor="t">
            <a:normAutofit/>
          </a:bodyPr>
          <a:lstStyle/>
          <a:p>
            <a:pPr algn="ctr"/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ПРАКТИЧЕСКАЯ ДЕЯТЕЛЬНОСТЬ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куратора  ПЕРВИЧНОГО ОТДЕЛЕНИЯ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«Движения первых» НА БАЗЕ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МБОУ «КУЙБЫШЕВСКАЯ СОШ»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 flipV="1">
            <a:off x="1981200" y="6858000"/>
            <a:ext cx="352044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5435"/>
            <a:ext cx="120006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Регистрация на сайте </a:t>
            </a:r>
            <a:r>
              <a:rPr lang="ru-RU" dirty="0" err="1">
                <a:solidFill>
                  <a:srgbClr val="FF0000"/>
                </a:solidFill>
              </a:rPr>
              <a:t>будьвдвижении.рф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0" y="1715684"/>
            <a:ext cx="6535864" cy="32730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987345"/>
            <a:ext cx="4694238" cy="2640508"/>
          </a:xfrm>
        </p:spPr>
      </p:pic>
    </p:spTree>
    <p:extLst>
      <p:ext uri="{BB962C8B-B14F-4D97-AF65-F5344CB8AC3E}">
        <p14:creationId xmlns:p14="http://schemas.microsoft.com/office/powerpoint/2010/main" val="1919262262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59896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Познаем мир вместе 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366C25-8CE1-44E1-F82F-E564A308ED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908720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4E33F6-7D4E-87CB-032A-BF164C5EA0BA}"/>
              </a:ext>
            </a:extLst>
          </p:cNvPr>
          <p:cNvSpPr txBox="1"/>
          <p:nvPr/>
        </p:nvSpPr>
        <p:spPr>
          <a:xfrm>
            <a:off x="173476" y="3284984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Акция «Обратно в детство»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FFF7BF-C4F2-77CF-1FF3-E0F40FF40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6" y="3464659"/>
            <a:ext cx="2520279" cy="2649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977B7A-8AC4-043D-DDE7-2D807724DDCB}"/>
              </a:ext>
            </a:extLst>
          </p:cNvPr>
          <p:cNvSpPr txBox="1"/>
          <p:nvPr/>
        </p:nvSpPr>
        <p:spPr>
          <a:xfrm>
            <a:off x="368168" y="5964003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Акция Верни герою имя»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EBF270-F6E8-4AA8-317B-AC1FCB1C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743210"/>
            <a:ext cx="3313603" cy="248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449C32-D311-5C4A-FCC1-706757772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85" y="865082"/>
            <a:ext cx="3086100" cy="54613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28E920-DB18-B9E2-28CF-5CD24F1EFB2E}"/>
              </a:ext>
            </a:extLst>
          </p:cNvPr>
          <p:cNvSpPr txBox="1"/>
          <p:nvPr/>
        </p:nvSpPr>
        <p:spPr>
          <a:xfrm>
            <a:off x="8400256" y="3003024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Акция  «С 8 марта»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BFA0E3-3599-7FFF-7C98-F8D50461AEF2}"/>
              </a:ext>
            </a:extLst>
          </p:cNvPr>
          <p:cNvSpPr txBox="1"/>
          <p:nvPr/>
        </p:nvSpPr>
        <p:spPr>
          <a:xfrm>
            <a:off x="3778816" y="5744480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Акция «Культура Первых»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510F844-9111-8CBD-5877-08B07CCFC1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3310638"/>
            <a:ext cx="3340789" cy="26927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4C99F3-205F-D5FC-4AA4-6379EFAB4A78}"/>
              </a:ext>
            </a:extLst>
          </p:cNvPr>
          <p:cNvSpPr txBox="1"/>
          <p:nvPr/>
        </p:nvSpPr>
        <p:spPr>
          <a:xfrm>
            <a:off x="7088826" y="5964003"/>
            <a:ext cx="423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Всероссийский Юннатский субботник№</a:t>
            </a:r>
          </a:p>
        </p:txBody>
      </p:sp>
    </p:spTree>
    <p:extLst>
      <p:ext uri="{BB962C8B-B14F-4D97-AF65-F5344CB8AC3E}">
        <p14:creationId xmlns:p14="http://schemas.microsoft.com/office/powerpoint/2010/main" val="1542857610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332656"/>
            <a:ext cx="9656064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Взаимодействие с родителями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C9D111-699B-62C5-4A80-3B62220AB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92696"/>
            <a:ext cx="345638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5F131A-74CF-4419-B83E-B0E06184DB35}"/>
              </a:ext>
            </a:extLst>
          </p:cNvPr>
          <p:cNvSpPr txBox="1"/>
          <p:nvPr/>
        </p:nvSpPr>
        <p:spPr>
          <a:xfrm>
            <a:off x="261196" y="558924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Акция «Поздравь защитника»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DB260D-013D-5901-681B-2CE32B48E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74" y="590992"/>
            <a:ext cx="320041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E69C64-9172-DF64-79F1-236CBB17269C}"/>
              </a:ext>
            </a:extLst>
          </p:cNvPr>
          <p:cNvSpPr txBox="1"/>
          <p:nvPr/>
        </p:nvSpPr>
        <p:spPr>
          <a:xfrm>
            <a:off x="3937753" y="325003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Акция « С 8 марта МАМА»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51DB411-CEFD-5376-0AAB-6A9391B3FA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740" y="684316"/>
            <a:ext cx="2520280" cy="310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9BA3485-EDB4-DB5F-2149-37B252596D56}"/>
              </a:ext>
            </a:extLst>
          </p:cNvPr>
          <p:cNvSpPr txBox="1"/>
          <p:nvPr/>
        </p:nvSpPr>
        <p:spPr>
          <a:xfrm>
            <a:off x="7248128" y="360878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Акция «Спортивная семья»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1C6D69E-D41E-8999-32B6-20A0BF5BAD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85" y="719282"/>
            <a:ext cx="1905923" cy="303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B504A92-0F98-9498-E1F5-2B949B0AD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988332"/>
            <a:ext cx="3548134" cy="232067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44745B-68D3-566A-2EEE-17E95FA8B9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36" y="3635444"/>
            <a:ext cx="3093982" cy="248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74496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320040"/>
            <a:ext cx="11017224" cy="751506"/>
          </a:xfrm>
        </p:spPr>
        <p:txBody>
          <a:bodyPr anchor="t">
            <a:no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 участие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FF0000"/>
                </a:solidFill>
              </a:rPr>
              <a:t>в акциях…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V="1">
            <a:off x="5702808" y="6858000"/>
            <a:ext cx="352044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D3D0A0-E6B4-8890-1E8C-2698867C3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7" y="51696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EF2CDA-3DC1-952D-3544-DCE5E3F0C869}"/>
              </a:ext>
            </a:extLst>
          </p:cNvPr>
          <p:cNvSpPr txBox="1"/>
          <p:nvPr/>
        </p:nvSpPr>
        <p:spPr>
          <a:xfrm>
            <a:off x="448527" y="273215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«Бессмертный полк»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43F5EBB-3BAF-9BCB-35D5-1A2BD4907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16632"/>
            <a:ext cx="3673189" cy="275489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48D9F8-4FE3-1194-9715-F3C270DABFF3}"/>
              </a:ext>
            </a:extLst>
          </p:cNvPr>
          <p:cNvSpPr txBox="1"/>
          <p:nvPr/>
        </p:nvSpPr>
        <p:spPr>
          <a:xfrm>
            <a:off x="8760296" y="2717085"/>
            <a:ext cx="266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Хранитили</a:t>
            </a:r>
            <a:r>
              <a:rPr lang="ru-RU" dirty="0"/>
              <a:t> истории»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D84CF15-27F3-0F55-1425-C6EA74BB30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7" y="3123169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F70DCBD-9DFD-4EB6-626F-25EEEA385CEE}"/>
              </a:ext>
            </a:extLst>
          </p:cNvPr>
          <p:cNvSpPr txBox="1"/>
          <p:nvPr/>
        </p:nvSpPr>
        <p:spPr>
          <a:xfrm>
            <a:off x="858896" y="5824213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«Звезды Первых»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984F6B9-ABFB-C72B-8973-017A16FDCF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43" y="3061767"/>
            <a:ext cx="3284242" cy="267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5842251-EECA-F917-E12C-1576F797F88C}"/>
              </a:ext>
            </a:extLst>
          </p:cNvPr>
          <p:cNvSpPr txBox="1"/>
          <p:nvPr/>
        </p:nvSpPr>
        <p:spPr>
          <a:xfrm>
            <a:off x="9696400" y="5620075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«С 8 марта» 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9E1587A-FBC8-2B11-545F-8F106824A7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99" y="3962818"/>
            <a:ext cx="3684524" cy="213047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ED27AF0-DF63-E6BB-8704-38CE2A687200}"/>
              </a:ext>
            </a:extLst>
          </p:cNvPr>
          <p:cNvSpPr txBox="1"/>
          <p:nvPr/>
        </p:nvSpPr>
        <p:spPr>
          <a:xfrm>
            <a:off x="4695006" y="6088917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«Юннатский субботник»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4B397B5-62E6-82E8-8758-129E579380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54" y="680531"/>
            <a:ext cx="3284242" cy="2946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C743B47-EE91-AA88-81A9-7376C060CD63}"/>
              </a:ext>
            </a:extLst>
          </p:cNvPr>
          <p:cNvSpPr txBox="1"/>
          <p:nvPr/>
        </p:nvSpPr>
        <p:spPr>
          <a:xfrm>
            <a:off x="4761530" y="3536348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«Блокадная ленточка»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D1D7D-9487-B7EA-81F1-B6F40409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участие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FF0000"/>
                </a:solidFill>
              </a:rPr>
              <a:t>в акциях</a:t>
            </a:r>
            <a:endParaRPr lang="ru-RU" sz="4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03084E-126F-2F26-A837-DB51F4931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1" y="0"/>
            <a:ext cx="2333858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6DECCF-0A22-FE14-C488-B042BC9322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76" y="51149"/>
            <a:ext cx="2144837" cy="40467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16DB4F-E0B0-8F79-9983-EEA851DE9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492" y="3807672"/>
            <a:ext cx="3600117" cy="27000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7A16AEA-6E26-EF31-94D2-CEB782854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" y="3821484"/>
            <a:ext cx="3600117" cy="27000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C07D4C8-212C-568E-A880-4534BED0FA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43" y="692696"/>
            <a:ext cx="3349267" cy="288032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98D8B47-E569-550F-107C-538608DCE9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765" y="3544554"/>
            <a:ext cx="3332843" cy="288032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DC8B8BE-51A1-471C-5D4B-230297B809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835258"/>
            <a:ext cx="3173253" cy="2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78502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B37A4-C71C-63BA-B235-BCB6DDB0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Поверь в ребенка и у него все получится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D9356C-B6A1-090F-34AF-CD258D466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63040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352576-1632-2062-E6A0-64520C7CC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3126708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1367C2-0483-5DB9-61CD-4C34CAB5F3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705" y="548680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DA5D11-04BB-2465-C731-84E50833D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731292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F4150B-01FA-F69F-8BD9-0DDE183819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861048"/>
            <a:ext cx="4642934" cy="2520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094913-2F36-D8CF-F11A-7C2500066F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48" y="580289"/>
            <a:ext cx="4176464" cy="2546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8147004"/>
      </p:ext>
    </p:extLst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1781</TotalTime>
  <Words>150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Impact</vt:lpstr>
      <vt:lpstr>Times New Roman</vt:lpstr>
      <vt:lpstr>Главное мероприятие</vt:lpstr>
      <vt:lpstr>Презентация PowerPoint</vt:lpstr>
      <vt:lpstr>Я - Куратор  «ДВИЖЕНИЯ ПЕРВЫХ» </vt:lpstr>
      <vt:lpstr>  ПРАКТИЧЕСКАЯ ДЕЯТЕЛЬНОСТЬ  куратора  ПЕРВИЧНОГО ОТДЕЛЕНИЯ   «Движения первых» НА БАЗЕ  МБОУ «КУЙБЫШЕВСКАЯ СОШ»</vt:lpstr>
      <vt:lpstr>Регистрация на сайте будьвдвижении.рф</vt:lpstr>
      <vt:lpstr>Познаем мир вместе !</vt:lpstr>
      <vt:lpstr>Взаимодействие с родителями</vt:lpstr>
      <vt:lpstr> участие в акциях…</vt:lpstr>
      <vt:lpstr>участие в акциях</vt:lpstr>
      <vt:lpstr>Поверь в ребенка и у него все получится </vt:lpstr>
      <vt:lpstr>Коротко об уникальности наших детей…</vt:lpstr>
      <vt:lpstr>Благодарю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олди</dc:creator>
  <cp:lastModifiedBy>Анна Сухих</cp:lastModifiedBy>
  <cp:revision>130</cp:revision>
  <dcterms:created xsi:type="dcterms:W3CDTF">2016-02-03T06:34:33Z</dcterms:created>
  <dcterms:modified xsi:type="dcterms:W3CDTF">2024-06-14T05:10:16Z</dcterms:modified>
</cp:coreProperties>
</file>